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Nunito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Lato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gif>
</file>

<file path=ppt/media/image2.png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9f85e8008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9f85e8008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9f85e8008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9f85e8008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switches are due to blocking, I.E. issues or knowledge, OR sidetracking, concentration, or boredom.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significant portion of task swaps among those observed are due to sidetracking and boredom at 35%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switch overhead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of these are self-interrupts, where the developer changes task contexts willingly, perhaps to complete some other section of code.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 in error rates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to figure out where the developer left off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to remember the problem state for novices = restart debugging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Late or middle stage interrupts cause MORE overhead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9f85e8008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9f85e8008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TaskMaster aims to reduce or eliminate non-essential task switches due to boredom and sidetracking.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achieved through the following features: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f85e8008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9f85e8008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pomodoro technique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Modular times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Breaks help with boredom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Keeping breaks short helps with task switching overhead since its still fresh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Kanban helps with organization and preventing “remembering tasks and sidetracking”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Keeps devs on track and prevents sidetracking and distractions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Monitoring for accountability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9f85e8008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9f85e8008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9f85e8008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9f85e8008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f85e8008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9f85e8008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9f85e8008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9f85e8008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9f85e8008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9f85e8008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gif"/><Relationship Id="rId4" Type="http://schemas.openxmlformats.org/officeDocument/2006/relationships/image" Target="../media/image1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TaskMaster Final </a:t>
            </a:r>
            <a:r>
              <a:rPr lang="en"/>
              <a:t>Presentation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 Makked, Ethan Bourne, Connor Graves, Brandon Hoang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250" y="2492425"/>
            <a:ext cx="2085467" cy="2197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125" y="391313"/>
            <a:ext cx="2019825" cy="201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Zahra Shakeri Hossein Abad, Oliver Karras, Kurt Schneider, Ken Barker, and Mike Bauer.</a:t>
            </a:r>
            <a:br>
              <a:rPr lang="en" sz="1200"/>
            </a:br>
            <a:r>
              <a:rPr lang="en" sz="1200"/>
              <a:t>	“Task Interruption in Software Development Projects.”, University of Calgary, </a:t>
            </a:r>
            <a:br>
              <a:rPr lang="en" sz="1200"/>
            </a:br>
            <a:r>
              <a:rPr lang="en" sz="1200"/>
              <a:t>	Leibniz Universitat, and Arcurve Inc, https://arxiv.org/pdf/1805.05508.pdf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81" name="Google Shape;81;p1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Developers switch 59% of tasks (Abad)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29% are not resumed (Abad)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Resumed tasks have lower performance (Abad)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Solution: TaskMaster</a:t>
            </a:r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98938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Reduce boredom/sidetracking task-switches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98938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Keep developers focused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98938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Give effective breaks to address boredom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98938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Planning and lists to reduce sidetracking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2105312" cy="2631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Solution: How?</a:t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Pomodoro Timer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Kanban/TODO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Task monitoring and assignment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A </a:t>
            </a:r>
            <a:r>
              <a:rPr lang="en" sz="24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Worker gets assigned a break</a:t>
            </a:r>
            <a:endParaRPr sz="24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A Worker ends break and continues task</a:t>
            </a:r>
            <a:endParaRPr sz="24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A Worker completes assigned task list</a:t>
            </a:r>
            <a:endParaRPr sz="24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Manager monitors worker activity</a:t>
            </a:r>
            <a:endParaRPr sz="24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Nunito"/>
              <a:buChar char="●"/>
            </a:pPr>
            <a:r>
              <a:rPr lang="en" sz="24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Manager assigns tasks to idle workers</a:t>
            </a:r>
            <a:endParaRPr sz="24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Representation</a:t>
            </a:r>
            <a:endParaRPr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5615000" y="1211350"/>
            <a:ext cx="3116700" cy="33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Break timer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Kanban/TODO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Soothing blue color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Resizable</a:t>
            </a: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 windows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57775" y="117375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Needs an active internet connection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Cannot force developers to comply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Functional code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Customizable GUI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API to interface with schedulers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Processes and Tools Used</a:t>
            </a:r>
            <a:endParaRPr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SE Process: </a:t>
            </a: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Prototyping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High-Level: Event Based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Low-Level: Behavioral Observer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Nunito"/>
              <a:buChar char="●"/>
            </a:pPr>
            <a:r>
              <a:rPr lang="en" sz="29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Object-Oriented Language</a:t>
            </a:r>
            <a:endParaRPr sz="2900">
              <a:solidFill>
                <a:srgbClr val="42424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